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33" y="23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07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9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25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30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01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10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26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61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6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02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27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11BB-9B4A-4F81-9105-6ADB5DDC2FF4}" type="datetimeFigureOut">
              <a:rPr lang="fi-FI" smtClean="0"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AEAD-63F0-44FD-A853-CFB961B87A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47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6858000" cy="12596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262900" y="233517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spc="11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BatangChe" panose="02030609000101010101" pitchFamily="49" charset="-127"/>
                <a:cs typeface="Arabic Typesetting" panose="03020402040406030203" pitchFamily="66" charset="-78"/>
              </a:rPr>
              <a:t>SPONSOROI  YRITYKSELLESI</a:t>
            </a:r>
          </a:p>
          <a:p>
            <a:pPr algn="ctr"/>
            <a:r>
              <a:rPr lang="fi-FI" sz="2800" spc="11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BatangChe" panose="02030609000101010101" pitchFamily="49" charset="-127"/>
                <a:cs typeface="Arabic Typesetting" panose="03020402040406030203" pitchFamily="66" charset="-78"/>
              </a:rPr>
              <a:t>OMA PELI TAI KOKO TURNAUS!</a:t>
            </a:r>
            <a:endParaRPr lang="fi-FI" sz="2800" spc="110" dirty="0">
              <a:solidFill>
                <a:schemeClr val="bg1"/>
              </a:solidFill>
              <a:latin typeface="Bernard MT Condensed" panose="02050806060905020404" pitchFamily="18" charset="0"/>
              <a:ea typeface="BatangChe" panose="02030609000101010101" pitchFamily="49" charset="-127"/>
              <a:cs typeface="Arabic Typesetting" panose="03020402040406030203" pitchFamily="66" charset="-78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0" y="1259632"/>
            <a:ext cx="6858000" cy="78843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85000"/>
                  <a:shade val="67500"/>
                  <a:satMod val="115000"/>
                </a:schemeClr>
              </a:gs>
              <a:gs pos="57000">
                <a:schemeClr val="bg1">
                  <a:shade val="100000"/>
                  <a:satMod val="115000"/>
                  <a:lumMod val="0"/>
                  <a:lumOff val="100000"/>
                  <a:alpha val="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0" y="8605480"/>
            <a:ext cx="6858000" cy="575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pc="100" dirty="0" smtClean="0">
                <a:solidFill>
                  <a:schemeClr val="bg1"/>
                </a:solidFill>
                <a:latin typeface="Bernard MT Condensed" panose="02050806060905020404" pitchFamily="18" charset="0"/>
                <a:ea typeface="BatangChe" panose="02030609000101010101" pitchFamily="49" charset="-127"/>
                <a:cs typeface="Arabic Typesetting" panose="03020402040406030203" pitchFamily="66" charset="-78"/>
              </a:rPr>
              <a:t>WWW.SISUHOCKEY.FI</a:t>
            </a:r>
          </a:p>
        </p:txBody>
      </p:sp>
      <p:sp>
        <p:nvSpPr>
          <p:cNvPr id="8" name="AutoShape 2" descr="https://www.sisuhockey.fi/@Bin/261302/Sisu11_12.jpeg"/>
          <p:cNvSpPr>
            <a:spLocks noChangeAspect="1" noChangeArrowheads="1"/>
          </p:cNvSpPr>
          <p:nvPr/>
        </p:nvSpPr>
        <p:spPr bwMode="auto">
          <a:xfrm>
            <a:off x="155575" y="-928688"/>
            <a:ext cx="31051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29">
            <a:off x="4065257" y="1565588"/>
            <a:ext cx="2433071" cy="1630158"/>
          </a:xfrm>
          <a:prstGeom prst="rect">
            <a:avLst/>
          </a:prstGeom>
          <a:noFill/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iruutu 9"/>
          <p:cNvSpPr txBox="1"/>
          <p:nvPr/>
        </p:nvSpPr>
        <p:spPr>
          <a:xfrm>
            <a:off x="155575" y="1331640"/>
            <a:ext cx="356145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Sisu Hockey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07-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jääkiekkojoukkue järjestää</a:t>
            </a: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oman turnauksen Jääliikuntakeskus </a:t>
            </a:r>
            <a:r>
              <a:rPr lang="fi-FI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Hakiolla</a:t>
            </a:r>
            <a:endParaRPr lang="fi-FI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Hämeenlinnassa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lauantaina  30.3.2019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Turnauksen avulla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joukkue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kerää varoja ja tarjoaa niin omille kuin vieraspelaajille mahdollisuuden nauttia hauskasta päivästä jääkiekon parissa.</a:t>
            </a:r>
          </a:p>
          <a:p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Turnauksen tuottojen avulla saamme pidettyä kausimaksut alhaisina, mikä mahdollistaa monen nuoren osallistumisen jääkiekon harrastamiseen.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55575" y="3563888"/>
            <a:ext cx="6513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Nyt sinulla tai yritykselläsi on mahdollisuus tukea lasten liikuntaa ja nuorisotoimintaa mielekkäällä ja edullisella tavalla! Etsimme koko tapahtumalle pääsponsoria, jonka nimeä turnaus kantaa, sekä ottelukohtaisia sponsoreita.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55575" y="4788024"/>
            <a:ext cx="6369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Lähde mukaan kannustamaan Sisu Hockeyn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12-vuotiaita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kiekkojunioreita!</a:t>
            </a:r>
          </a:p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Turnaus- ja </a:t>
            </a:r>
            <a:r>
              <a:rPr lang="fi-FI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ottelusponssit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näkyvät &amp; kuuluvat tapahtuman materiaaleissa, nettisivuilla ja ottelukuulutuksissa.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64704" y="543609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Turnauksen nimi 500 €</a:t>
            </a:r>
            <a:endParaRPr lang="fi-FI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Pelin nimeäminen &amp; kuulutus </a:t>
            </a:r>
            <a:r>
              <a:rPr lang="fi-FI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yritykselle </a:t>
            </a:r>
            <a:r>
              <a:rPr lang="fi-FI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88640" y="6012160"/>
            <a:ext cx="6073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Ilmoittaudu sponsoriksi (yrityksen nimi, y-tunnus ja yhteys/laskutustiedot, logo)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15.3.2019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mennessä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outi.pohjanvirta@mouseout.fi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 omalle Sisun yhteyshenkilöllesi.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16632" y="6568479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Tervetuloa myös seuraamaan pelejä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Hakio-hallille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lauantaina 30.3.2019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844824" y="6983104"/>
            <a:ext cx="4826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Sisu Hockey Hämeenlinna ry on perustettu vuonna 2015. Seura tarjoaa</a:t>
            </a:r>
          </a:p>
          <a:p>
            <a:r>
              <a:rPr lang="fi-FI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Hämeenlinnan ja lähiseudun lapsille, nuorille ja perheille matalan kynnyksen aloittaa jääkiekkoharrastus.</a:t>
            </a:r>
          </a:p>
          <a:p>
            <a:endParaRPr lang="fi-FI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i-FI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Sisu on moderni urheiluseura, joka toimii Jääkiekkoliiton ohjeiden ja sääntöjen mukaisesti </a:t>
            </a:r>
            <a:r>
              <a:rPr lang="fi-FI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huomioiden </a:t>
            </a:r>
            <a:r>
              <a:rPr lang="fi-FI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lasten, nuorten ja perheiden tarpeet. Sisussa pelaaminen tuo lapselle liikunnan iloa, ystäviä ja opettaa toimimaan joukkueessa.</a:t>
            </a:r>
          </a:p>
          <a:p>
            <a:endParaRPr lang="fi-FI" sz="1000" dirty="0"/>
          </a:p>
          <a:p>
            <a:r>
              <a:rPr lang="fi-FI" sz="1000" dirty="0" err="1" smtClean="0">
                <a:solidFill>
                  <a:srgbClr val="C00000"/>
                </a:solidFill>
              </a:rPr>
              <a:t>www.facebook.com/sisuhockey</a:t>
            </a:r>
            <a:endParaRPr lang="fi-FI" sz="1000" dirty="0">
              <a:solidFill>
                <a:srgbClr val="C00000"/>
              </a:solidFill>
            </a:endParaRPr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6948264"/>
            <a:ext cx="143752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204</Words>
  <Application>Microsoft Office PowerPoint</Application>
  <PresentationFormat>Näytössä katseltava diaesitys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Office-teema</vt:lpstr>
      <vt:lpstr>PowerPoint-esitys</vt:lpstr>
    </vt:vector>
  </TitlesOfParts>
  <Company>Puolustusvoimat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Satu Saloranta-Laakso</dc:creator>
  <cp:lastModifiedBy>Käyttäjä</cp:lastModifiedBy>
  <cp:revision>15</cp:revision>
  <cp:lastPrinted>2019-02-07T10:22:14Z</cp:lastPrinted>
  <dcterms:created xsi:type="dcterms:W3CDTF">2019-02-07T09:29:21Z</dcterms:created>
  <dcterms:modified xsi:type="dcterms:W3CDTF">2019-02-11T14:01:11Z</dcterms:modified>
</cp:coreProperties>
</file>